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312481" y="607516"/>
            <a:ext cx="2037737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الخامس 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عشر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834153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0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1181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112264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5059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يُظهر مهارة في استخدام أدوات قص وتنسيق وتشذيب الزهور بطريقة صحيحة وآمنة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باستخدام أدوات تنسيق الزهور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أدوات قص وتنسيق وتشذيب الزهور</a:t>
                      </a:r>
                    </a:p>
                    <a:p>
                      <a:pPr algn="ctr"/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2980299" y="2798519"/>
            <a:ext cx="8268929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يقوم الطلاب باستخدام أدوات  القص وتشذيب الزهور بطريقة صحيحة وآمنة 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KHAWLA HAMAD SALEM AL SHAMISI</cp:lastModifiedBy>
  <cp:revision>5</cp:revision>
  <dcterms:created xsi:type="dcterms:W3CDTF">2024-07-11T12:32:29Z</dcterms:created>
  <dcterms:modified xsi:type="dcterms:W3CDTF">2024-07-12T03:50:20Z</dcterms:modified>
</cp:coreProperties>
</file>